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8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B6C2AD-F0DF-4F8E-BC86-D31DF037D8B7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标题 2"/>
          <p:cNvSpPr txBox="1"/>
          <p:nvPr/>
        </p:nvSpPr>
        <p:spPr>
          <a:xfrm>
            <a:off x="1030374" y="6124683"/>
            <a:ext cx="2592288" cy="65794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张辉</a:t>
            </a:r>
          </a:p>
        </p:txBody>
      </p:sp>
      <p:sp>
        <p:nvSpPr>
          <p:cNvPr id="15" name="TextBox 4"/>
          <p:cNvSpPr txBox="1"/>
          <p:nvPr/>
        </p:nvSpPr>
        <p:spPr>
          <a:xfrm>
            <a:off x="3896753" y="3045588"/>
            <a:ext cx="4741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北京师范大学  环境学院 副教授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主要从事水污染控制与资源化技术方面研究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1333390-575B-4891-91A9-CDC364321CA8}"/>
              </a:ext>
            </a:extLst>
          </p:cNvPr>
          <p:cNvSpPr/>
          <p:nvPr/>
        </p:nvSpPr>
        <p:spPr>
          <a:xfrm>
            <a:off x="2256123" y="319929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管式炉使用安全注意事项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47355FE-CFD2-4381-9FBD-DA3774D37624}"/>
              </a:ext>
            </a:extLst>
          </p:cNvPr>
          <p:cNvSpPr txBox="1"/>
          <p:nvPr/>
        </p:nvSpPr>
        <p:spPr>
          <a:xfrm>
            <a:off x="416313" y="1063700"/>
            <a:ext cx="4095993" cy="8685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时间：</a:t>
            </a:r>
            <a:r>
              <a:rPr lang="en-US" altLang="zh-CN" dirty="0"/>
              <a:t>2023</a:t>
            </a:r>
            <a:r>
              <a:rPr lang="zh-CN" altLang="en-US" dirty="0"/>
              <a:t>年</a:t>
            </a:r>
            <a:r>
              <a:rPr lang="en-US" altLang="zh-CN" dirty="0"/>
              <a:t>4</a:t>
            </a:r>
            <a:r>
              <a:rPr lang="zh-CN" altLang="en-US" dirty="0"/>
              <a:t>月 </a:t>
            </a:r>
            <a:r>
              <a:rPr lang="en-US" altLang="zh-CN" dirty="0"/>
              <a:t>19</a:t>
            </a:r>
            <a:r>
              <a:rPr lang="zh-CN" altLang="en-US" dirty="0"/>
              <a:t> 日 下午</a:t>
            </a:r>
            <a:r>
              <a:rPr lang="en-US" altLang="zh-CN"/>
              <a:t>2:00-3:00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地点：环境学院实验楼一层大厅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9DB5759-AA0C-47D7-98C6-74F99B03694B}"/>
              </a:ext>
            </a:extLst>
          </p:cNvPr>
          <p:cNvSpPr txBox="1"/>
          <p:nvPr/>
        </p:nvSpPr>
        <p:spPr>
          <a:xfrm>
            <a:off x="5130184" y="6124683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环境学院实验室安全系列讲座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506" y="2373957"/>
            <a:ext cx="2229233" cy="3349287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34d69875-097e-4d36-b5bb-e6dd02a799c5}"/>
  <p:tag name="COMMONDATA" val="eyJoZGlkIjoiNjVkOGFiYmZjOGZlZjA4ZTQ0YTRiNjBiN2U3M2JkMDAifQ=="/>
</p:tagLst>
</file>

<file path=ppt/theme/theme1.xml><?xml version="1.0" encoding="utf-8"?>
<a:theme xmlns:a="http://schemas.openxmlformats.org/drawingml/2006/main" name="切片">
  <a:themeElements>
    <a:clrScheme name="切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片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8092</TotalTime>
  <Words>44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微软雅黑</vt:lpstr>
      <vt:lpstr>幼圆</vt:lpstr>
      <vt:lpstr>Arial</vt:lpstr>
      <vt:lpstr>Century Gothic</vt:lpstr>
      <vt:lpstr>Wingdings</vt:lpstr>
      <vt:lpstr>Wingdings 3</vt:lpstr>
      <vt:lpstr>切片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jinbo zhao</cp:lastModifiedBy>
  <cp:revision>29</cp:revision>
  <dcterms:created xsi:type="dcterms:W3CDTF">2019-04-11T06:03:00Z</dcterms:created>
  <dcterms:modified xsi:type="dcterms:W3CDTF">2023-04-11T01:44:18Z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2052-11.1.0.12349</vt:lpwstr>
  </property>
  <property fmtid="{D5CDD505-2E9C-101B-9397-08002B2CF9AE}" pid="3" name="ICV">
    <vt:lpwstr>DFB5C5267165432FAB837DC56DB04268</vt:lpwstr>
  </property>
</Properties>
</file>