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78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C2AD-F0DF-4F8E-BC86-D31DF037D8B7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4B6C2AD-F0DF-4F8E-BC86-D31DF037D8B7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DE9628A-9B9C-4F71-88D2-16327EF323C0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标题 2"/>
          <p:cNvSpPr txBox="1"/>
          <p:nvPr/>
        </p:nvSpPr>
        <p:spPr>
          <a:xfrm>
            <a:off x="828329" y="6200056"/>
            <a:ext cx="2592288" cy="65794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邵婧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医生</a:t>
            </a:r>
          </a:p>
        </p:txBody>
      </p:sp>
      <p:sp>
        <p:nvSpPr>
          <p:cNvPr id="15" name="TextBox 4"/>
          <p:cNvSpPr txBox="1"/>
          <p:nvPr/>
        </p:nvSpPr>
        <p:spPr>
          <a:xfrm>
            <a:off x="3510022" y="2642897"/>
            <a:ext cx="5433623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急救医学、全科医学主治医师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AHA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急救导师、红会急救讲师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首都医科大学急救医学硕士研究生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曾于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2006-2015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年就职于北京友谊医院急诊科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现负责北京师范大学校园急救体系建设及急救知识培训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在急救复苏和心脏、呼吸、消化系统常见病及危重症方面经验丰富。</a:t>
            </a: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讲课重点突出、生动严谨，曾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应邀在众多单位、机构，传授急诊医学知识和生活急救常识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。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 descr="邵婧老师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863" y="2721320"/>
            <a:ext cx="2313305" cy="32581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E1333390-575B-4891-91A9-CDC364321CA8}"/>
              </a:ext>
            </a:extLst>
          </p:cNvPr>
          <p:cNvSpPr/>
          <p:nvPr/>
        </p:nvSpPr>
        <p:spPr>
          <a:xfrm>
            <a:off x="2256123" y="319929"/>
            <a:ext cx="37753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面对心跳骤停如何急救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47355FE-CFD2-4381-9FBD-DA3774D37624}"/>
              </a:ext>
            </a:extLst>
          </p:cNvPr>
          <p:cNvSpPr txBox="1"/>
          <p:nvPr/>
        </p:nvSpPr>
        <p:spPr>
          <a:xfrm>
            <a:off x="416313" y="1063700"/>
            <a:ext cx="4750018" cy="8685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时间：</a:t>
            </a:r>
            <a:r>
              <a:rPr lang="en-US" altLang="zh-CN" dirty="0"/>
              <a:t>2023</a:t>
            </a:r>
            <a:r>
              <a:rPr lang="zh-CN" altLang="en-US" dirty="0"/>
              <a:t>年</a:t>
            </a:r>
            <a:r>
              <a:rPr lang="en-US" altLang="zh-CN" dirty="0"/>
              <a:t>3</a:t>
            </a:r>
            <a:r>
              <a:rPr lang="zh-CN" altLang="en-US" dirty="0"/>
              <a:t>月</a:t>
            </a:r>
            <a:r>
              <a:rPr lang="en-US" altLang="zh-CN" dirty="0"/>
              <a:t>21</a:t>
            </a:r>
            <a:r>
              <a:rPr lang="zh-CN" altLang="en-US" dirty="0"/>
              <a:t>日（周二） </a:t>
            </a:r>
            <a:r>
              <a:rPr lang="en-US" altLang="zh-CN" dirty="0"/>
              <a:t>14:00- 16:00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地点：环境学院实验楼一楼大厅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9DB5759-AA0C-47D7-98C6-74F99B03694B}"/>
              </a:ext>
            </a:extLst>
          </p:cNvPr>
          <p:cNvSpPr txBox="1"/>
          <p:nvPr/>
        </p:nvSpPr>
        <p:spPr>
          <a:xfrm>
            <a:off x="5130184" y="6353405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环境学院实验室安全系列讲座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34d69875-097e-4d36-b5bb-e6dd02a799c5}"/>
  <p:tag name="COMMONDATA" val="eyJoZGlkIjoiNjVkOGFiYmZjOGZlZjA4ZTQ0YTRiNjBiN2U3M2JkMDAifQ=="/>
</p:tagLst>
</file>

<file path=ppt/theme/theme1.xml><?xml version="1.0" encoding="utf-8"?>
<a:theme xmlns:a="http://schemas.openxmlformats.org/drawingml/2006/main" name="切片">
  <a:themeElements>
    <a:clrScheme name="切片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片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片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1306</TotalTime>
  <Words>117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幼圆</vt:lpstr>
      <vt:lpstr>Arial</vt:lpstr>
      <vt:lpstr>Century Gothic</vt:lpstr>
      <vt:lpstr>Wingdings 3</vt:lpstr>
      <vt:lpstr>切片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jinbo zhao</cp:lastModifiedBy>
  <cp:revision>14</cp:revision>
  <dcterms:created xsi:type="dcterms:W3CDTF">2019-04-11T06:03:00Z</dcterms:created>
  <dcterms:modified xsi:type="dcterms:W3CDTF">2023-03-16T06:36:55Z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2052-11.1.0.12349</vt:lpwstr>
  </property>
  <property fmtid="{D5CDD505-2E9C-101B-9397-08002B2CF9AE}" pid="3" name="ICV">
    <vt:lpwstr>DFB5C5267165432FAB837DC56DB04268</vt:lpwstr>
  </property>
</Properties>
</file>