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7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B6C2AD-F0DF-4F8E-BC86-D31DF037D8B7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标题 2"/>
          <p:cNvSpPr txBox="1"/>
          <p:nvPr/>
        </p:nvSpPr>
        <p:spPr>
          <a:xfrm>
            <a:off x="1030374" y="6124683"/>
            <a:ext cx="2592288" cy="65794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马  宁</a:t>
            </a:r>
          </a:p>
        </p:txBody>
      </p:sp>
      <p:sp>
        <p:nvSpPr>
          <p:cNvPr id="15" name="TextBox 4"/>
          <p:cNvSpPr txBox="1"/>
          <p:nvPr/>
        </p:nvSpPr>
        <p:spPr>
          <a:xfrm>
            <a:off x="3896753" y="3045588"/>
            <a:ext cx="43029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北京师范大学实验室安全与设备管理处实验室安全专员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负责生物安全、特种设备管理、实验室安全分级、安全现场检查等工作，负责学校隐患闭环台账管理、对接教育部现场检查工作、多次负责实验室安全专项检查等工作。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1333390-575B-4891-91A9-CDC364321CA8}"/>
              </a:ext>
            </a:extLst>
          </p:cNvPr>
          <p:cNvSpPr/>
          <p:nvPr/>
        </p:nvSpPr>
        <p:spPr>
          <a:xfrm>
            <a:off x="2256123" y="319929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实验室安全隐患如何避免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47355FE-CFD2-4381-9FBD-DA3774D37624}"/>
              </a:ext>
            </a:extLst>
          </p:cNvPr>
          <p:cNvSpPr txBox="1"/>
          <p:nvPr/>
        </p:nvSpPr>
        <p:spPr>
          <a:xfrm>
            <a:off x="416313" y="1063700"/>
            <a:ext cx="4095993" cy="8685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时间：</a:t>
            </a:r>
            <a:r>
              <a:rPr lang="en-US" altLang="zh-CN" dirty="0"/>
              <a:t>2023</a:t>
            </a:r>
            <a:r>
              <a:rPr lang="zh-CN" altLang="en-US" dirty="0"/>
              <a:t>年</a:t>
            </a:r>
            <a:r>
              <a:rPr lang="en-US" altLang="zh-CN" dirty="0"/>
              <a:t>3</a:t>
            </a:r>
            <a:r>
              <a:rPr lang="zh-CN" altLang="en-US" dirty="0"/>
              <a:t>月 </a:t>
            </a:r>
            <a:r>
              <a:rPr lang="en-US" altLang="zh-CN" dirty="0"/>
              <a:t>31</a:t>
            </a:r>
            <a:r>
              <a:rPr lang="zh-CN" altLang="en-US" dirty="0"/>
              <a:t> 日 下午</a:t>
            </a:r>
            <a:r>
              <a:rPr lang="en-US" altLang="zh-CN" dirty="0"/>
              <a:t>2:30-3:30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地点：环境学院实验楼一层大厅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9DB5759-AA0C-47D7-98C6-74F99B03694B}"/>
              </a:ext>
            </a:extLst>
          </p:cNvPr>
          <p:cNvSpPr txBox="1"/>
          <p:nvPr/>
        </p:nvSpPr>
        <p:spPr>
          <a:xfrm>
            <a:off x="5130184" y="6124683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环境学院实验室安全系列讲座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985" y="2645820"/>
            <a:ext cx="2265067" cy="33976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34d69875-097e-4d36-b5bb-e6dd02a799c5}"/>
  <p:tag name="COMMONDATA" val="eyJoZGlkIjoiNjVkOGFiYmZjOGZlZjA4ZTQ0YTRiNjBiN2U3M2JkMDAifQ=="/>
</p:tagLst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8086</TotalTime>
  <Words>80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微软雅黑</vt:lpstr>
      <vt:lpstr>幼圆</vt:lpstr>
      <vt:lpstr>Arial</vt:lpstr>
      <vt:lpstr>Century Gothic</vt:lpstr>
      <vt:lpstr>Wingdings</vt:lpstr>
      <vt:lpstr>Wingdings 3</vt:lpstr>
      <vt:lpstr>切片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jinbo zhao</cp:lastModifiedBy>
  <cp:revision>27</cp:revision>
  <dcterms:created xsi:type="dcterms:W3CDTF">2019-04-11T06:03:00Z</dcterms:created>
  <dcterms:modified xsi:type="dcterms:W3CDTF">2023-03-31T01:00:48Z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2052-11.1.0.12349</vt:lpwstr>
  </property>
  <property fmtid="{D5CDD505-2E9C-101B-9397-08002B2CF9AE}" pid="3" name="ICV">
    <vt:lpwstr>DFB5C5267165432FAB837DC56DB04268</vt:lpwstr>
  </property>
</Properties>
</file>